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1FF"/>
    <a:srgbClr val="F74745"/>
    <a:srgbClr val="F0B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3"/>
    <p:restoredTop sz="88847"/>
  </p:normalViewPr>
  <p:slideViewPr>
    <p:cSldViewPr snapToGrid="0" snapToObjects="1">
      <p:cViewPr varScale="1">
        <p:scale>
          <a:sx n="123" d="100"/>
          <a:sy n="123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CCDF1-53EC-984F-82B2-22293BFE00F2}"/>
              </a:ext>
            </a:extLst>
          </p:cNvPr>
          <p:cNvSpPr txBox="1"/>
          <p:nvPr/>
        </p:nvSpPr>
        <p:spPr>
          <a:xfrm>
            <a:off x="151598" y="6097607"/>
            <a:ext cx="6497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F25DB31-64C0-824A-8056-FB7C6ADA7581}"/>
              </a:ext>
            </a:extLst>
          </p:cNvPr>
          <p:cNvSpPr txBox="1">
            <a:spLocks/>
          </p:cNvSpPr>
          <p:nvPr/>
        </p:nvSpPr>
        <p:spPr>
          <a:xfrm>
            <a:off x="497264" y="3557514"/>
            <a:ext cx="8149472" cy="166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CS 475: Concurrent &amp; Distributed Systems (Fall 2021)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6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AE94A5-3186-7844-AED1-B3C4677F620E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CC9B6-E2AF-4E49-89CB-A5D16820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BD8735-7128-164F-A2BF-CC9C7C31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885A60-3DA9-8840-8F7A-4ECD181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21E7FA-93B8-F44F-97DF-BDC23822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46241-F2D9-504D-94DA-EC5BFBDF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3EA3F2-7755-424A-A4C4-19063948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02F2B5A-42A4-6447-B02C-F0C2FF6E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B75E0-4B72-F841-8C39-74FDD61E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E5680F2-DFD2-0C43-B12C-D9D64895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0EEC0-6309-3E48-A1B5-7D0035E5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A0A1F-63C9-F94E-8668-4F2E61CC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A7BA06-EFB4-4240-BF7A-61B9E4DF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F14CBB-54EB-CD4C-8227-5F08FFCF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106F8-E7E1-8240-9733-05FEBD7A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D57C80-5B82-6F45-81AD-FC20EF0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5E812D-6700-7949-81C3-0E69CE3A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EFB440-8980-6545-AF55-18C797F9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6328F5-6891-C547-93A0-199D1535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AC2F391-84DD-204B-BB79-4B31E3DA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35C9A5-867E-624C-9C2D-6B99D77D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7FA236-17A2-0A42-860F-ECFF1C15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EC1B6-F972-B043-B136-A8679E5A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Clock synchronization algorithms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𝝁</a:t>
            </a:r>
            <a:r>
              <a:rPr lang="en-US" dirty="0"/>
              <a:t>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Clock synchronization algorithms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</a:t>
            </a:r>
          </a:p>
          <a:p>
            <a:endParaRPr lang="en-US" altLang="en-US" dirty="0"/>
          </a:p>
          <a:p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00317" y="3668314"/>
            <a:ext cx="7743366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b="1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” relationship between a pair of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68394-714E-FE4B-BE7D-5DF738B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62071" y="1292459"/>
            <a:ext cx="1074875" cy="674158"/>
            <a:chOff x="7850685" y="1385615"/>
            <a:chExt cx="107487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5068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40229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63154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600" y="5968292"/>
            <a:ext cx="3196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rgbClr val="C00000"/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</a:t>
            </a:r>
            <a:r>
              <a:rPr lang="en-US"/>
              <a:t>local queue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rgbClr val="C00000"/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27239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989834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endParaRPr lang="en-US" altLang="en-US" dirty="0"/>
          </a:p>
          <a:p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   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b="1" dirty="0"/>
              <a:t>“Wall clock time” synchronization</a:t>
            </a:r>
          </a:p>
          <a:p>
            <a:pPr lvl="1"/>
            <a:r>
              <a:rPr lang="en-US" altLang="en-US" b="1" dirty="0"/>
              <a:t>Cristian’s algorithm</a:t>
            </a:r>
          </a:p>
          <a:p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F3FA86-4954-E749-9CD5-0F53C1B870E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7FB66-36EE-9F41-93DD-91DEBD056526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3BB605-9D49-5E4A-ADCB-18DFDF74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4E7D77-D4DF-8741-8DE8-C9B581A2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19161</TotalTime>
  <Words>4338</Words>
  <Application>Microsoft Macintosh PowerPoint</Application>
  <PresentationFormat>On-screen Show (4:3)</PresentationFormat>
  <Paragraphs>1169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Consolas</vt:lpstr>
      <vt:lpstr>Franklin Gothic Medium Cond</vt:lpstr>
      <vt:lpstr>Gill Sans</vt:lpstr>
      <vt:lpstr>Helvetica</vt:lpstr>
      <vt:lpstr>Helvetica Neue Light</vt:lpstr>
      <vt:lpstr>Helvetica Neue Medium</vt:lpstr>
      <vt:lpstr>Helvetica Neue Thin</vt:lpstr>
      <vt:lpstr>Office Theme</vt:lpstr>
      <vt:lpstr>Time &amp; Clocks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392</cp:revision>
  <cp:lastPrinted>2020-01-28T17:10:00Z</cp:lastPrinted>
  <dcterms:created xsi:type="dcterms:W3CDTF">2019-12-20T04:48:00Z</dcterms:created>
  <dcterms:modified xsi:type="dcterms:W3CDTF">2021-09-13T22:21:35Z</dcterms:modified>
</cp:coreProperties>
</file>